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Thesis topic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Thesis Proposal Defense</a:t>
            </a:r>
          </a:p>
          <a:p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053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Delimitations of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417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44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25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Participants and Recruitment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section should be thorough; however, it should be limited to no more than 2-3 slides.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951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section should be thorough; however, it should be limited to no more than 2-3 slides.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066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section should be thorough; however, it should be limited to no more than 2-3 slides.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2238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819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65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 of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should be approximately 2-3 slides long.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402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 of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should be approximately 2-3 slides long.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794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 of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should be approximately 2-3 slides long.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794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the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964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Hypothesis/Research </a:t>
            </a:r>
            <a:r>
              <a:rPr lang="en-US" dirty="0" err="1" smtClean="0"/>
              <a:t>Queestions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53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could pertain to the gaps in the literature and/or implications of findings to inform public health programming.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102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Definitions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slide may or may not be needed.</a:t>
            </a:r>
          </a:p>
          <a:p>
            <a:r>
              <a:rPr lang="en-US" dirty="0" smtClean="0"/>
              <a:t>Please talk with your Thesis Chair on whether or not to  include this slide into your proposal.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9067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</TotalTime>
  <Words>172</Words>
  <Application>Microsoft Office PowerPoint</Application>
  <PresentationFormat>On-screen Show (4:3)</PresentationFormat>
  <Paragraphs>29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Arial</vt:lpstr>
      <vt:lpstr>Clarity</vt:lpstr>
      <vt:lpstr>Thesis topic </vt:lpstr>
      <vt:lpstr>INTRODUCTION</vt:lpstr>
      <vt:lpstr>Statement of the Problem</vt:lpstr>
      <vt:lpstr>Statement of the Problem</vt:lpstr>
      <vt:lpstr>Statement of the Problem</vt:lpstr>
      <vt:lpstr>Purpose of the Study</vt:lpstr>
      <vt:lpstr>Hypothesis/Research Queestions</vt:lpstr>
      <vt:lpstr>Significance</vt:lpstr>
      <vt:lpstr>Operational Definitions </vt:lpstr>
      <vt:lpstr>Delimitations of Research</vt:lpstr>
      <vt:lpstr>Methods</vt:lpstr>
      <vt:lpstr>Study Design</vt:lpstr>
      <vt:lpstr>Participants and Recruitment</vt:lpstr>
      <vt:lpstr>Procedures</vt:lpstr>
      <vt:lpstr>Measures</vt:lpstr>
      <vt:lpstr>Data Analysis</vt:lpstr>
      <vt:lpstr>Questions/Discussion</vt:lpstr>
    </vt:vector>
  </TitlesOfParts>
  <Company>Oklahoma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 Proposal topic</dc:title>
  <dc:creator>Windows User</dc:creator>
  <cp:lastModifiedBy>Motte, Charmaine</cp:lastModifiedBy>
  <cp:revision>2</cp:revision>
  <dcterms:created xsi:type="dcterms:W3CDTF">2017-05-24T15:49:42Z</dcterms:created>
  <dcterms:modified xsi:type="dcterms:W3CDTF">2020-07-07T19:58:30Z</dcterms:modified>
</cp:coreProperties>
</file>