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7" r:id="rId17"/>
    <p:sldId id="273" r:id="rId18"/>
    <p:sldId id="278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F19FC-D77A-324D-A251-43861FE2669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B8865-0FF0-1244-A225-BF7C5F7C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0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7E42BA-7B00-4EA0-B9C1-3E6C15B28C99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5F162EE-B001-43C7-B35A-4ADB890192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Thesis topic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Thesis Defense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53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44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2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 and 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section should be thorough; however, it should be limited to no more than 2-3 slides.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51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should be thorough; however, it should be limited to no more than 2-3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066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should be thorough; </a:t>
            </a:r>
            <a:r>
              <a:rPr lang="en-US" dirty="0" smtClean="0"/>
              <a:t>and it </a:t>
            </a:r>
            <a:r>
              <a:rPr lang="en-US" dirty="0"/>
              <a:t>should be </a:t>
            </a:r>
            <a:r>
              <a:rPr lang="en-US" dirty="0" smtClean="0"/>
              <a:t>between 2-3 </a:t>
            </a:r>
            <a:r>
              <a:rPr lang="en-US" dirty="0"/>
              <a:t>slides.</a:t>
            </a:r>
          </a:p>
          <a:p>
            <a:r>
              <a:rPr lang="en-US" dirty="0" smtClean="0"/>
              <a:t>However, it can be more, which will be dependent on the study performed.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23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should be thorough; </a:t>
            </a:r>
            <a:r>
              <a:rPr lang="en-US" dirty="0" smtClean="0"/>
              <a:t>and it </a:t>
            </a:r>
            <a:r>
              <a:rPr lang="en-US" dirty="0"/>
              <a:t>should be </a:t>
            </a:r>
            <a:r>
              <a:rPr lang="en-US" dirty="0" smtClean="0"/>
              <a:t>between 2-3 </a:t>
            </a:r>
            <a:r>
              <a:rPr lang="en-US" dirty="0"/>
              <a:t>slides.</a:t>
            </a:r>
          </a:p>
          <a:p>
            <a:r>
              <a:rPr lang="en-US" dirty="0" smtClean="0"/>
              <a:t>However, it can be more, which will be dependent on the study performed.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82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should be thorough; and it should be between 2-3 slides.</a:t>
            </a:r>
          </a:p>
          <a:p>
            <a:r>
              <a:rPr lang="en-US" dirty="0"/>
              <a:t>However, it can be more, which will be dependent on the study performed.</a:t>
            </a:r>
          </a:p>
        </p:txBody>
      </p:sp>
    </p:spTree>
    <p:extLst>
      <p:ext uri="{BB962C8B-B14F-4D97-AF65-F5344CB8AC3E}">
        <p14:creationId xmlns:p14="http://schemas.microsoft.com/office/powerpoint/2010/main" val="268043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should be thorough; and it should be between 2-3 slides.</a:t>
            </a:r>
          </a:p>
          <a:p>
            <a:r>
              <a:rPr lang="en-US"/>
              <a:t>However, it can be more, which will be dependent on the study performed.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23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should only be one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30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5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should only be one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03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should only be one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section should be brief.</a:t>
            </a:r>
          </a:p>
          <a:p>
            <a:r>
              <a:rPr lang="en-US" dirty="0" smtClean="0"/>
              <a:t>You are restating the problem you orginally introduced within your proposal.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40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794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6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Hypothesis/Research </a:t>
            </a:r>
            <a:r>
              <a:rPr lang="en-US" dirty="0" err="1" smtClean="0"/>
              <a:t>Queestions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5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could pertain to the gaps in the literature and/or implications of findings to inform public health programming.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02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Definitions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slide may or may not be needed.</a:t>
            </a:r>
          </a:p>
          <a:p>
            <a:r>
              <a:rPr lang="en-US" dirty="0" smtClean="0"/>
              <a:t>Please talk with your Thesis Chair on whether or not to  include this slide into your proposal.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0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Delimitations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17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</TotalTime>
  <Words>285</Words>
  <Application>Microsoft Office PowerPoint</Application>
  <PresentationFormat>On-screen Show (4:3)</PresentationFormat>
  <Paragraphs>42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Clarity</vt:lpstr>
      <vt:lpstr>Thesis topic </vt:lpstr>
      <vt:lpstr>INTRODUCTION</vt:lpstr>
      <vt:lpstr>Statement of the Problem</vt:lpstr>
      <vt:lpstr>Statement of the Problem</vt:lpstr>
      <vt:lpstr>Purpose of the Study</vt:lpstr>
      <vt:lpstr>Hypothesis/Research Queestions</vt:lpstr>
      <vt:lpstr>Significance</vt:lpstr>
      <vt:lpstr>Operational Definitions </vt:lpstr>
      <vt:lpstr>Delimitations of Research</vt:lpstr>
      <vt:lpstr>Methods</vt:lpstr>
      <vt:lpstr>Study Design</vt:lpstr>
      <vt:lpstr>Participants and Recruitment</vt:lpstr>
      <vt:lpstr>Procedures</vt:lpstr>
      <vt:lpstr>Measures</vt:lpstr>
      <vt:lpstr>Results</vt:lpstr>
      <vt:lpstr>Results</vt:lpstr>
      <vt:lpstr>Discussion</vt:lpstr>
      <vt:lpstr>Discussion</vt:lpstr>
      <vt:lpstr>Implications</vt:lpstr>
      <vt:lpstr>Limitations</vt:lpstr>
      <vt:lpstr>Conclusions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 Proposal topic</dc:title>
  <dc:creator>Windows User</dc:creator>
  <cp:lastModifiedBy>Motte, Charmaine</cp:lastModifiedBy>
  <cp:revision>3</cp:revision>
  <dcterms:created xsi:type="dcterms:W3CDTF">2017-05-24T15:49:42Z</dcterms:created>
  <dcterms:modified xsi:type="dcterms:W3CDTF">2020-07-07T20:02:45Z</dcterms:modified>
</cp:coreProperties>
</file>